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</p:sldMasterIdLst>
  <p:sldIdLst>
    <p:sldId id="256" r:id="rId2"/>
    <p:sldId id="263" r:id="rId3"/>
    <p:sldId id="259" r:id="rId4"/>
    <p:sldId id="258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54AE274-D16D-D348-9A85-6F1639337581}" name="SHUBHAM SHARMA" initials="SS" userId="S::shubham.sharma1@ucdconnect.ie::ea0f312a-7506-4990-999f-2a086686481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40"/>
  </p:normalViewPr>
  <p:slideViewPr>
    <p:cSldViewPr snapToGrid="0">
      <p:cViewPr varScale="1">
        <p:scale>
          <a:sx n="82" d="100"/>
          <a:sy n="82" d="100"/>
        </p:scale>
        <p:origin x="69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8/10/relationships/authors" Target="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88B497-7524-774D-997D-B4D82BECA031}" type="doc">
      <dgm:prSet loTypeId="urn:microsoft.com/office/officeart/2005/8/layout/process4" loCatId="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FC88B31B-9000-B64B-94D8-F08EB0777E8D}">
      <dgm:prSet phldrT="[Text]"/>
      <dgm:spPr/>
      <dgm:t>
        <a:bodyPr/>
        <a:lstStyle/>
        <a:p>
          <a:r>
            <a:rPr lang="en-GB" dirty="0"/>
            <a:t>Data Profiling</a:t>
          </a:r>
        </a:p>
      </dgm:t>
    </dgm:pt>
    <dgm:pt modelId="{45BC634F-EEA2-4E45-9515-D5ADF2686FAC}" type="parTrans" cxnId="{D3C9E593-02BA-FB44-99C0-4696E9CC7D64}">
      <dgm:prSet/>
      <dgm:spPr/>
      <dgm:t>
        <a:bodyPr/>
        <a:lstStyle/>
        <a:p>
          <a:endParaRPr lang="en-GB"/>
        </a:p>
      </dgm:t>
    </dgm:pt>
    <dgm:pt modelId="{3BD51BF7-408E-544D-9E71-C8BE04CC0222}" type="sibTrans" cxnId="{D3C9E593-02BA-FB44-99C0-4696E9CC7D64}">
      <dgm:prSet/>
      <dgm:spPr/>
      <dgm:t>
        <a:bodyPr/>
        <a:lstStyle/>
        <a:p>
          <a:endParaRPr lang="en-GB"/>
        </a:p>
      </dgm:t>
    </dgm:pt>
    <dgm:pt modelId="{757F86E1-F8CE-5B4C-BB53-7403EEAB7CF8}">
      <dgm:prSet phldrT="[Text]"/>
      <dgm:spPr/>
      <dgm:t>
        <a:bodyPr/>
        <a:lstStyle/>
        <a:p>
          <a:r>
            <a:rPr lang="en-GB" dirty="0"/>
            <a:t>CSV</a:t>
          </a:r>
        </a:p>
      </dgm:t>
    </dgm:pt>
    <dgm:pt modelId="{980C5206-6A1E-3C4E-A0BA-BA77E11938E5}" type="parTrans" cxnId="{05DC0601-B4B5-C143-8382-5C5148D7987D}">
      <dgm:prSet/>
      <dgm:spPr/>
      <dgm:t>
        <a:bodyPr/>
        <a:lstStyle/>
        <a:p>
          <a:endParaRPr lang="en-GB"/>
        </a:p>
      </dgm:t>
    </dgm:pt>
    <dgm:pt modelId="{EC1B4369-F400-4B4B-9941-98C418D83C34}" type="sibTrans" cxnId="{05DC0601-B4B5-C143-8382-5C5148D7987D}">
      <dgm:prSet/>
      <dgm:spPr/>
      <dgm:t>
        <a:bodyPr/>
        <a:lstStyle/>
        <a:p>
          <a:endParaRPr lang="en-GB"/>
        </a:p>
      </dgm:t>
    </dgm:pt>
    <dgm:pt modelId="{E068B444-17BE-FC4A-A00A-781AC624A1B2}">
      <dgm:prSet phldrT="[Text]"/>
      <dgm:spPr/>
      <dgm:t>
        <a:bodyPr/>
        <a:lstStyle/>
        <a:p>
          <a:pPr algn="l">
            <a:buFont typeface="Courier New" panose="02070309020205020404" pitchFamily="49" charset="0"/>
            <a:buChar char="o"/>
          </a:pPr>
          <a:r>
            <a:rPr lang="en-US" dirty="0"/>
            <a:t>&gt; Check for Column Format, Missing values, etc.</a:t>
          </a:r>
        </a:p>
        <a:p>
          <a:pPr algn="l">
            <a:buFont typeface="Courier New" panose="02070309020205020404" pitchFamily="49" charset="0"/>
            <a:buChar char="o"/>
          </a:pPr>
          <a:r>
            <a:rPr lang="en-US" dirty="0"/>
            <a:t>&gt; Identify Key Performance Indicators</a:t>
          </a:r>
        </a:p>
      </dgm:t>
    </dgm:pt>
    <dgm:pt modelId="{AA7F157F-CA33-6745-B0DC-976B9233E72B}" type="parTrans" cxnId="{77759C39-CBA0-1F4D-B9A3-C0E7C0F50ED7}">
      <dgm:prSet/>
      <dgm:spPr/>
      <dgm:t>
        <a:bodyPr/>
        <a:lstStyle/>
        <a:p>
          <a:endParaRPr lang="en-GB"/>
        </a:p>
      </dgm:t>
    </dgm:pt>
    <dgm:pt modelId="{13506A43-5FD7-8344-8308-A9F6D652C6F7}" type="sibTrans" cxnId="{77759C39-CBA0-1F4D-B9A3-C0E7C0F50ED7}">
      <dgm:prSet/>
      <dgm:spPr/>
      <dgm:t>
        <a:bodyPr/>
        <a:lstStyle/>
        <a:p>
          <a:endParaRPr lang="en-GB"/>
        </a:p>
      </dgm:t>
    </dgm:pt>
    <dgm:pt modelId="{7DEB1AE0-6702-EA4D-B0DA-FB42FC3C8A24}">
      <dgm:prSet phldrT="[Text]"/>
      <dgm:spPr/>
      <dgm:t>
        <a:bodyPr/>
        <a:lstStyle/>
        <a:p>
          <a:r>
            <a:rPr lang="en-GB" dirty="0"/>
            <a:t>Data Loading</a:t>
          </a:r>
        </a:p>
      </dgm:t>
    </dgm:pt>
    <dgm:pt modelId="{03B32324-13BD-2A46-8C8F-8F0E09DCA8C0}" type="parTrans" cxnId="{25C599BD-8C33-0C43-87CC-A4F2D3A94AB1}">
      <dgm:prSet/>
      <dgm:spPr/>
      <dgm:t>
        <a:bodyPr/>
        <a:lstStyle/>
        <a:p>
          <a:endParaRPr lang="en-GB"/>
        </a:p>
      </dgm:t>
    </dgm:pt>
    <dgm:pt modelId="{ED2BC8B0-DCA1-9044-8FEC-9DE259E12434}" type="sibTrans" cxnId="{25C599BD-8C33-0C43-87CC-A4F2D3A94AB1}">
      <dgm:prSet/>
      <dgm:spPr/>
      <dgm:t>
        <a:bodyPr/>
        <a:lstStyle/>
        <a:p>
          <a:endParaRPr lang="en-GB"/>
        </a:p>
      </dgm:t>
    </dgm:pt>
    <dgm:pt modelId="{F06DE858-9D69-FC4A-B068-FBB4EED1793A}">
      <dgm:prSet phldrT="[Text]"/>
      <dgm:spPr/>
      <dgm:t>
        <a:bodyPr/>
        <a:lstStyle/>
        <a:p>
          <a:r>
            <a:rPr lang="en-GB" dirty="0"/>
            <a:t>Snowflake</a:t>
          </a:r>
        </a:p>
      </dgm:t>
    </dgm:pt>
    <dgm:pt modelId="{DD5A522F-7EAA-844B-AF37-548D8905A200}" type="parTrans" cxnId="{42D7977F-EBC9-6843-8E44-E7103CF11071}">
      <dgm:prSet/>
      <dgm:spPr/>
      <dgm:t>
        <a:bodyPr/>
        <a:lstStyle/>
        <a:p>
          <a:endParaRPr lang="en-GB"/>
        </a:p>
      </dgm:t>
    </dgm:pt>
    <dgm:pt modelId="{EACD41AD-A920-F44E-9F61-6C7ABB72670A}" type="sibTrans" cxnId="{42D7977F-EBC9-6843-8E44-E7103CF11071}">
      <dgm:prSet/>
      <dgm:spPr/>
      <dgm:t>
        <a:bodyPr/>
        <a:lstStyle/>
        <a:p>
          <a:endParaRPr lang="en-GB"/>
        </a:p>
      </dgm:t>
    </dgm:pt>
    <dgm:pt modelId="{8A9E045E-050D-C044-8E44-230A12DA2330}">
      <dgm:prSet phldrT="[Text]"/>
      <dgm:spPr/>
      <dgm:t>
        <a:bodyPr/>
        <a:lstStyle/>
        <a:p>
          <a:pPr algn="l">
            <a:buFont typeface="Arial" panose="020B0604020202020204" pitchFamily="34" charset="0"/>
            <a:buChar char="●"/>
          </a:pPr>
          <a:r>
            <a:rPr lang="en-US" dirty="0"/>
            <a:t>&gt; Create Table and Upload Data into S3 Bucket</a:t>
          </a:r>
        </a:p>
        <a:p>
          <a:pPr algn="l">
            <a:buFont typeface="Arial" panose="020B0604020202020204" pitchFamily="34" charset="0"/>
            <a:buChar char="●"/>
          </a:pPr>
          <a:r>
            <a:rPr lang="en-US" dirty="0"/>
            <a:t>&gt; Load Data from CSV into Table using Snowpipe</a:t>
          </a:r>
          <a:endParaRPr lang="en-GB" dirty="0"/>
        </a:p>
      </dgm:t>
    </dgm:pt>
    <dgm:pt modelId="{43ED27B0-4C84-0A45-AB09-4D8CA1F98690}" type="parTrans" cxnId="{F0265A82-373E-E544-B22C-E6A23EC3D3B6}">
      <dgm:prSet/>
      <dgm:spPr/>
      <dgm:t>
        <a:bodyPr/>
        <a:lstStyle/>
        <a:p>
          <a:endParaRPr lang="en-GB"/>
        </a:p>
      </dgm:t>
    </dgm:pt>
    <dgm:pt modelId="{04FF38AC-898A-F549-BB5D-57FAF1A819E2}" type="sibTrans" cxnId="{F0265A82-373E-E544-B22C-E6A23EC3D3B6}">
      <dgm:prSet/>
      <dgm:spPr/>
      <dgm:t>
        <a:bodyPr/>
        <a:lstStyle/>
        <a:p>
          <a:endParaRPr lang="en-GB"/>
        </a:p>
      </dgm:t>
    </dgm:pt>
    <dgm:pt modelId="{24ED7E61-ECF1-EA4B-819B-179B838A074C}">
      <dgm:prSet phldrT="[Text]"/>
      <dgm:spPr/>
      <dgm:t>
        <a:bodyPr/>
        <a:lstStyle/>
        <a:p>
          <a:r>
            <a:rPr lang="en-GB" dirty="0"/>
            <a:t>Transformation &amp; Visualization</a:t>
          </a:r>
        </a:p>
      </dgm:t>
    </dgm:pt>
    <dgm:pt modelId="{9E9C25C6-FF70-BA4D-836E-419A36CB4812}" type="parTrans" cxnId="{4DAB1581-4633-4A46-9B24-0C09024426A6}">
      <dgm:prSet/>
      <dgm:spPr/>
      <dgm:t>
        <a:bodyPr/>
        <a:lstStyle/>
        <a:p>
          <a:endParaRPr lang="en-GB"/>
        </a:p>
      </dgm:t>
    </dgm:pt>
    <dgm:pt modelId="{4F53B152-C0B0-BA45-AC12-31CB8E40A8FA}" type="sibTrans" cxnId="{4DAB1581-4633-4A46-9B24-0C09024426A6}">
      <dgm:prSet/>
      <dgm:spPr/>
      <dgm:t>
        <a:bodyPr/>
        <a:lstStyle/>
        <a:p>
          <a:endParaRPr lang="en-GB"/>
        </a:p>
      </dgm:t>
    </dgm:pt>
    <dgm:pt modelId="{16E5AABA-3263-4C4F-89D2-F98632B5E1EE}">
      <dgm:prSet phldrT="[Text]"/>
      <dgm:spPr/>
      <dgm:t>
        <a:bodyPr/>
        <a:lstStyle/>
        <a:p>
          <a:r>
            <a:rPr lang="en-GB" dirty="0"/>
            <a:t>Microsoft Power BI</a:t>
          </a:r>
        </a:p>
      </dgm:t>
    </dgm:pt>
    <dgm:pt modelId="{E74E073D-9D0B-1E49-9296-32E2EC3CDFBF}" type="parTrans" cxnId="{050B7873-C64E-E54A-8561-CCA637BA8F14}">
      <dgm:prSet/>
      <dgm:spPr/>
      <dgm:t>
        <a:bodyPr/>
        <a:lstStyle/>
        <a:p>
          <a:endParaRPr lang="en-GB"/>
        </a:p>
      </dgm:t>
    </dgm:pt>
    <dgm:pt modelId="{614E7FEE-5101-E346-92D0-E1758152CCD8}" type="sibTrans" cxnId="{050B7873-C64E-E54A-8561-CCA637BA8F14}">
      <dgm:prSet/>
      <dgm:spPr/>
      <dgm:t>
        <a:bodyPr/>
        <a:lstStyle/>
        <a:p>
          <a:endParaRPr lang="en-GB"/>
        </a:p>
      </dgm:t>
    </dgm:pt>
    <dgm:pt modelId="{236A16F3-09A5-454B-81BF-91D9A1A0FF67}">
      <dgm:prSet phldrT="[Text]"/>
      <dgm:spPr/>
      <dgm:t>
        <a:bodyPr/>
        <a:lstStyle/>
        <a:p>
          <a:pPr algn="l"/>
          <a:r>
            <a:rPr lang="en-GB" dirty="0"/>
            <a:t>&gt; Transform Data and Create Measures</a:t>
          </a:r>
        </a:p>
        <a:p>
          <a:pPr algn="l"/>
          <a:r>
            <a:rPr lang="en-GB" dirty="0"/>
            <a:t>&gt; Design Reports and Dashboard</a:t>
          </a:r>
        </a:p>
      </dgm:t>
    </dgm:pt>
    <dgm:pt modelId="{56FEB774-363B-4C46-A646-BB30EAE6B9E0}" type="parTrans" cxnId="{B2252D04-B7BE-AC46-96C2-8BA3904A3712}">
      <dgm:prSet/>
      <dgm:spPr/>
      <dgm:t>
        <a:bodyPr/>
        <a:lstStyle/>
        <a:p>
          <a:endParaRPr lang="en-GB"/>
        </a:p>
      </dgm:t>
    </dgm:pt>
    <dgm:pt modelId="{CFE09102-B385-C04E-9250-CD7AB353BF82}" type="sibTrans" cxnId="{B2252D04-B7BE-AC46-96C2-8BA3904A3712}">
      <dgm:prSet/>
      <dgm:spPr/>
      <dgm:t>
        <a:bodyPr/>
        <a:lstStyle/>
        <a:p>
          <a:endParaRPr lang="en-GB"/>
        </a:p>
      </dgm:t>
    </dgm:pt>
    <dgm:pt modelId="{027FA6C3-3186-CD4B-A7A3-F468FD38E341}" type="pres">
      <dgm:prSet presAssocID="{0388B497-7524-774D-997D-B4D82BECA031}" presName="Name0" presStyleCnt="0">
        <dgm:presLayoutVars>
          <dgm:dir/>
          <dgm:animLvl val="lvl"/>
          <dgm:resizeHandles val="exact"/>
        </dgm:presLayoutVars>
      </dgm:prSet>
      <dgm:spPr/>
    </dgm:pt>
    <dgm:pt modelId="{4981E534-45FB-F840-A45D-9127D033C76D}" type="pres">
      <dgm:prSet presAssocID="{24ED7E61-ECF1-EA4B-819B-179B838A074C}" presName="boxAndChildren" presStyleCnt="0"/>
      <dgm:spPr/>
    </dgm:pt>
    <dgm:pt modelId="{AF84A9F1-F870-4F44-BCD4-571D8464CCCA}" type="pres">
      <dgm:prSet presAssocID="{24ED7E61-ECF1-EA4B-819B-179B838A074C}" presName="parentTextBox" presStyleLbl="node1" presStyleIdx="0" presStyleCnt="3"/>
      <dgm:spPr/>
    </dgm:pt>
    <dgm:pt modelId="{CD01D566-EECC-8141-A0C9-9870334D2A71}" type="pres">
      <dgm:prSet presAssocID="{24ED7E61-ECF1-EA4B-819B-179B838A074C}" presName="entireBox" presStyleLbl="node1" presStyleIdx="0" presStyleCnt="3"/>
      <dgm:spPr/>
    </dgm:pt>
    <dgm:pt modelId="{BB4805B5-EF6D-5048-84D6-C7AFBD8575DF}" type="pres">
      <dgm:prSet presAssocID="{24ED7E61-ECF1-EA4B-819B-179B838A074C}" presName="descendantBox" presStyleCnt="0"/>
      <dgm:spPr/>
    </dgm:pt>
    <dgm:pt modelId="{8FF91F52-48A1-7F42-9A5F-FC45079DA7E5}" type="pres">
      <dgm:prSet presAssocID="{16E5AABA-3263-4C4F-89D2-F98632B5E1EE}" presName="childTextBox" presStyleLbl="fgAccFollowNode1" presStyleIdx="0" presStyleCnt="6" custScaleX="76749">
        <dgm:presLayoutVars>
          <dgm:bulletEnabled val="1"/>
        </dgm:presLayoutVars>
      </dgm:prSet>
      <dgm:spPr/>
    </dgm:pt>
    <dgm:pt modelId="{783F7914-4A31-8942-B303-E1DB989675ED}" type="pres">
      <dgm:prSet presAssocID="{236A16F3-09A5-454B-81BF-91D9A1A0FF67}" presName="childTextBox" presStyleLbl="fgAccFollowNode1" presStyleIdx="1" presStyleCnt="6" custScaleX="127719">
        <dgm:presLayoutVars>
          <dgm:bulletEnabled val="1"/>
        </dgm:presLayoutVars>
      </dgm:prSet>
      <dgm:spPr/>
    </dgm:pt>
    <dgm:pt modelId="{CFE868BB-3341-3C49-B05D-7690B748382C}" type="pres">
      <dgm:prSet presAssocID="{ED2BC8B0-DCA1-9044-8FEC-9DE259E12434}" presName="sp" presStyleCnt="0"/>
      <dgm:spPr/>
    </dgm:pt>
    <dgm:pt modelId="{E67EEF6F-BC3A-0C41-A14B-1618DC36884F}" type="pres">
      <dgm:prSet presAssocID="{7DEB1AE0-6702-EA4D-B0DA-FB42FC3C8A24}" presName="arrowAndChildren" presStyleCnt="0"/>
      <dgm:spPr/>
    </dgm:pt>
    <dgm:pt modelId="{13E359E1-555C-FF47-AA59-426FCC60CE4A}" type="pres">
      <dgm:prSet presAssocID="{7DEB1AE0-6702-EA4D-B0DA-FB42FC3C8A24}" presName="parentTextArrow" presStyleLbl="node1" presStyleIdx="0" presStyleCnt="3"/>
      <dgm:spPr/>
    </dgm:pt>
    <dgm:pt modelId="{28E9CCF1-1A61-1649-A060-4F5658E062BE}" type="pres">
      <dgm:prSet presAssocID="{7DEB1AE0-6702-EA4D-B0DA-FB42FC3C8A24}" presName="arrow" presStyleLbl="node1" presStyleIdx="1" presStyleCnt="3"/>
      <dgm:spPr/>
    </dgm:pt>
    <dgm:pt modelId="{614A5D38-B109-524E-B23E-EB7BB5D6A894}" type="pres">
      <dgm:prSet presAssocID="{7DEB1AE0-6702-EA4D-B0DA-FB42FC3C8A24}" presName="descendantArrow" presStyleCnt="0"/>
      <dgm:spPr/>
    </dgm:pt>
    <dgm:pt modelId="{E5D001BC-5D91-704C-9210-8E509E7579C7}" type="pres">
      <dgm:prSet presAssocID="{F06DE858-9D69-FC4A-B068-FBB4EED1793A}" presName="childTextArrow" presStyleLbl="fgAccFollowNode1" presStyleIdx="2" presStyleCnt="6" custScaleX="102881">
        <dgm:presLayoutVars>
          <dgm:bulletEnabled val="1"/>
        </dgm:presLayoutVars>
      </dgm:prSet>
      <dgm:spPr/>
    </dgm:pt>
    <dgm:pt modelId="{4F28975D-4572-8740-8924-B82D79C6E8D1}" type="pres">
      <dgm:prSet presAssocID="{8A9E045E-050D-C044-8E44-230A12DA2330}" presName="childTextArrow" presStyleLbl="fgAccFollowNode1" presStyleIdx="3" presStyleCnt="6" custScaleX="173736">
        <dgm:presLayoutVars>
          <dgm:bulletEnabled val="1"/>
        </dgm:presLayoutVars>
      </dgm:prSet>
      <dgm:spPr/>
    </dgm:pt>
    <dgm:pt modelId="{74D99110-28D6-F642-AF4E-11A08BC45A45}" type="pres">
      <dgm:prSet presAssocID="{3BD51BF7-408E-544D-9E71-C8BE04CC0222}" presName="sp" presStyleCnt="0"/>
      <dgm:spPr/>
    </dgm:pt>
    <dgm:pt modelId="{FDD4D08C-1490-8747-B969-AA4F5A23681E}" type="pres">
      <dgm:prSet presAssocID="{FC88B31B-9000-B64B-94D8-F08EB0777E8D}" presName="arrowAndChildren" presStyleCnt="0"/>
      <dgm:spPr/>
    </dgm:pt>
    <dgm:pt modelId="{14A752BE-709E-DA46-BC9A-3269669F93FF}" type="pres">
      <dgm:prSet presAssocID="{FC88B31B-9000-B64B-94D8-F08EB0777E8D}" presName="parentTextArrow" presStyleLbl="node1" presStyleIdx="1" presStyleCnt="3"/>
      <dgm:spPr/>
    </dgm:pt>
    <dgm:pt modelId="{0D4054B9-340D-534F-BC2B-B42847B8E374}" type="pres">
      <dgm:prSet presAssocID="{FC88B31B-9000-B64B-94D8-F08EB0777E8D}" presName="arrow" presStyleLbl="node1" presStyleIdx="2" presStyleCnt="3" custScaleY="100007"/>
      <dgm:spPr/>
    </dgm:pt>
    <dgm:pt modelId="{C99CA389-21C9-6143-9073-D98341F70C31}" type="pres">
      <dgm:prSet presAssocID="{FC88B31B-9000-B64B-94D8-F08EB0777E8D}" presName="descendantArrow" presStyleCnt="0"/>
      <dgm:spPr/>
    </dgm:pt>
    <dgm:pt modelId="{7852F66C-00A8-8140-9B2C-E8EA4A7EE6E0}" type="pres">
      <dgm:prSet presAssocID="{757F86E1-F8CE-5B4C-BB53-7403EEAB7CF8}" presName="childTextArrow" presStyleLbl="fgAccFollowNode1" presStyleIdx="4" presStyleCnt="6" custScaleX="106477">
        <dgm:presLayoutVars>
          <dgm:bulletEnabled val="1"/>
        </dgm:presLayoutVars>
      </dgm:prSet>
      <dgm:spPr/>
    </dgm:pt>
    <dgm:pt modelId="{01731674-F278-9A40-A4AD-1999B4F193C5}" type="pres">
      <dgm:prSet presAssocID="{E068B444-17BE-FC4A-A00A-781AC624A1B2}" presName="childTextArrow" presStyleLbl="fgAccFollowNode1" presStyleIdx="5" presStyleCnt="6" custScaleX="177850">
        <dgm:presLayoutVars>
          <dgm:bulletEnabled val="1"/>
        </dgm:presLayoutVars>
      </dgm:prSet>
      <dgm:spPr/>
    </dgm:pt>
  </dgm:ptLst>
  <dgm:cxnLst>
    <dgm:cxn modelId="{05DC0601-B4B5-C143-8382-5C5148D7987D}" srcId="{FC88B31B-9000-B64B-94D8-F08EB0777E8D}" destId="{757F86E1-F8CE-5B4C-BB53-7403EEAB7CF8}" srcOrd="0" destOrd="0" parTransId="{980C5206-6A1E-3C4E-A0BA-BA77E11938E5}" sibTransId="{EC1B4369-F400-4B4B-9941-98C418D83C34}"/>
    <dgm:cxn modelId="{B2252D04-B7BE-AC46-96C2-8BA3904A3712}" srcId="{24ED7E61-ECF1-EA4B-819B-179B838A074C}" destId="{236A16F3-09A5-454B-81BF-91D9A1A0FF67}" srcOrd="1" destOrd="0" parTransId="{56FEB774-363B-4C46-A646-BB30EAE6B9E0}" sibTransId="{CFE09102-B385-C04E-9250-CD7AB353BF82}"/>
    <dgm:cxn modelId="{0C3DE920-DFF6-8345-960F-F368AF0E8AA0}" type="presOf" srcId="{8A9E045E-050D-C044-8E44-230A12DA2330}" destId="{4F28975D-4572-8740-8924-B82D79C6E8D1}" srcOrd="0" destOrd="0" presId="urn:microsoft.com/office/officeart/2005/8/layout/process4"/>
    <dgm:cxn modelId="{77759C39-CBA0-1F4D-B9A3-C0E7C0F50ED7}" srcId="{FC88B31B-9000-B64B-94D8-F08EB0777E8D}" destId="{E068B444-17BE-FC4A-A00A-781AC624A1B2}" srcOrd="1" destOrd="0" parTransId="{AA7F157F-CA33-6745-B0DC-976B9233E72B}" sibTransId="{13506A43-5FD7-8344-8308-A9F6D652C6F7}"/>
    <dgm:cxn modelId="{A670B33F-D3B8-914B-932C-B8311D8AB801}" type="presOf" srcId="{757F86E1-F8CE-5B4C-BB53-7403EEAB7CF8}" destId="{7852F66C-00A8-8140-9B2C-E8EA4A7EE6E0}" srcOrd="0" destOrd="0" presId="urn:microsoft.com/office/officeart/2005/8/layout/process4"/>
    <dgm:cxn modelId="{17ECEE40-6C12-B043-B3BD-8A8B51284676}" type="presOf" srcId="{FC88B31B-9000-B64B-94D8-F08EB0777E8D}" destId="{0D4054B9-340D-534F-BC2B-B42847B8E374}" srcOrd="1" destOrd="0" presId="urn:microsoft.com/office/officeart/2005/8/layout/process4"/>
    <dgm:cxn modelId="{90C4576C-88F9-EC42-81AF-3548F58E9EA8}" type="presOf" srcId="{236A16F3-09A5-454B-81BF-91D9A1A0FF67}" destId="{783F7914-4A31-8942-B303-E1DB989675ED}" srcOrd="0" destOrd="0" presId="urn:microsoft.com/office/officeart/2005/8/layout/process4"/>
    <dgm:cxn modelId="{A09D236D-1E9B-E543-A535-84E2896FFB44}" type="presOf" srcId="{16E5AABA-3263-4C4F-89D2-F98632B5E1EE}" destId="{8FF91F52-48A1-7F42-9A5F-FC45079DA7E5}" srcOrd="0" destOrd="0" presId="urn:microsoft.com/office/officeart/2005/8/layout/process4"/>
    <dgm:cxn modelId="{050B7873-C64E-E54A-8561-CCA637BA8F14}" srcId="{24ED7E61-ECF1-EA4B-819B-179B838A074C}" destId="{16E5AABA-3263-4C4F-89D2-F98632B5E1EE}" srcOrd="0" destOrd="0" parTransId="{E74E073D-9D0B-1E49-9296-32E2EC3CDFBF}" sibTransId="{614E7FEE-5101-E346-92D0-E1758152CCD8}"/>
    <dgm:cxn modelId="{2688B958-412A-5640-BB82-DA94AD75C4F8}" type="presOf" srcId="{0388B497-7524-774D-997D-B4D82BECA031}" destId="{027FA6C3-3186-CD4B-A7A3-F468FD38E341}" srcOrd="0" destOrd="0" presId="urn:microsoft.com/office/officeart/2005/8/layout/process4"/>
    <dgm:cxn modelId="{4B6D3F79-7E4A-DB48-90CA-C06D3FE34B7E}" type="presOf" srcId="{FC88B31B-9000-B64B-94D8-F08EB0777E8D}" destId="{14A752BE-709E-DA46-BC9A-3269669F93FF}" srcOrd="0" destOrd="0" presId="urn:microsoft.com/office/officeart/2005/8/layout/process4"/>
    <dgm:cxn modelId="{42D7977F-EBC9-6843-8E44-E7103CF11071}" srcId="{7DEB1AE0-6702-EA4D-B0DA-FB42FC3C8A24}" destId="{F06DE858-9D69-FC4A-B068-FBB4EED1793A}" srcOrd="0" destOrd="0" parTransId="{DD5A522F-7EAA-844B-AF37-548D8905A200}" sibTransId="{EACD41AD-A920-F44E-9F61-6C7ABB72670A}"/>
    <dgm:cxn modelId="{4DAB1581-4633-4A46-9B24-0C09024426A6}" srcId="{0388B497-7524-774D-997D-B4D82BECA031}" destId="{24ED7E61-ECF1-EA4B-819B-179B838A074C}" srcOrd="2" destOrd="0" parTransId="{9E9C25C6-FF70-BA4D-836E-419A36CB4812}" sibTransId="{4F53B152-C0B0-BA45-AC12-31CB8E40A8FA}"/>
    <dgm:cxn modelId="{F0265A82-373E-E544-B22C-E6A23EC3D3B6}" srcId="{7DEB1AE0-6702-EA4D-B0DA-FB42FC3C8A24}" destId="{8A9E045E-050D-C044-8E44-230A12DA2330}" srcOrd="1" destOrd="0" parTransId="{43ED27B0-4C84-0A45-AB09-4D8CA1F98690}" sibTransId="{04FF38AC-898A-F549-BB5D-57FAF1A819E2}"/>
    <dgm:cxn modelId="{D3C9E593-02BA-FB44-99C0-4696E9CC7D64}" srcId="{0388B497-7524-774D-997D-B4D82BECA031}" destId="{FC88B31B-9000-B64B-94D8-F08EB0777E8D}" srcOrd="0" destOrd="0" parTransId="{45BC634F-EEA2-4E45-9515-D5ADF2686FAC}" sibTransId="{3BD51BF7-408E-544D-9E71-C8BE04CC0222}"/>
    <dgm:cxn modelId="{42395498-C125-5C45-8304-CA646726AEB3}" type="presOf" srcId="{F06DE858-9D69-FC4A-B068-FBB4EED1793A}" destId="{E5D001BC-5D91-704C-9210-8E509E7579C7}" srcOrd="0" destOrd="0" presId="urn:microsoft.com/office/officeart/2005/8/layout/process4"/>
    <dgm:cxn modelId="{7209FFA0-5CA4-0B4C-B5CD-B61C7923B87C}" type="presOf" srcId="{7DEB1AE0-6702-EA4D-B0DA-FB42FC3C8A24}" destId="{28E9CCF1-1A61-1649-A060-4F5658E062BE}" srcOrd="1" destOrd="0" presId="urn:microsoft.com/office/officeart/2005/8/layout/process4"/>
    <dgm:cxn modelId="{25C599BD-8C33-0C43-87CC-A4F2D3A94AB1}" srcId="{0388B497-7524-774D-997D-B4D82BECA031}" destId="{7DEB1AE0-6702-EA4D-B0DA-FB42FC3C8A24}" srcOrd="1" destOrd="0" parTransId="{03B32324-13BD-2A46-8C8F-8F0E09DCA8C0}" sibTransId="{ED2BC8B0-DCA1-9044-8FEC-9DE259E12434}"/>
    <dgm:cxn modelId="{CFC3F4C3-CA43-1044-846F-DCD376AED272}" type="presOf" srcId="{7DEB1AE0-6702-EA4D-B0DA-FB42FC3C8A24}" destId="{13E359E1-555C-FF47-AA59-426FCC60CE4A}" srcOrd="0" destOrd="0" presId="urn:microsoft.com/office/officeart/2005/8/layout/process4"/>
    <dgm:cxn modelId="{21EB74DC-CBC8-7C43-ACC4-8F9BC0011F33}" type="presOf" srcId="{24ED7E61-ECF1-EA4B-819B-179B838A074C}" destId="{AF84A9F1-F870-4F44-BCD4-571D8464CCCA}" srcOrd="0" destOrd="0" presId="urn:microsoft.com/office/officeart/2005/8/layout/process4"/>
    <dgm:cxn modelId="{8434D6EC-F68F-404E-AD6C-DE69752C68BD}" type="presOf" srcId="{E068B444-17BE-FC4A-A00A-781AC624A1B2}" destId="{01731674-F278-9A40-A4AD-1999B4F193C5}" srcOrd="0" destOrd="0" presId="urn:microsoft.com/office/officeart/2005/8/layout/process4"/>
    <dgm:cxn modelId="{3E369FFD-C531-9144-8FF0-6BC484B7939C}" type="presOf" srcId="{24ED7E61-ECF1-EA4B-819B-179B838A074C}" destId="{CD01D566-EECC-8141-A0C9-9870334D2A71}" srcOrd="1" destOrd="0" presId="urn:microsoft.com/office/officeart/2005/8/layout/process4"/>
    <dgm:cxn modelId="{4BBDCDDC-097B-9143-B908-A985585CADB2}" type="presParOf" srcId="{027FA6C3-3186-CD4B-A7A3-F468FD38E341}" destId="{4981E534-45FB-F840-A45D-9127D033C76D}" srcOrd="0" destOrd="0" presId="urn:microsoft.com/office/officeart/2005/8/layout/process4"/>
    <dgm:cxn modelId="{7E6FCFD3-D1CF-4B43-9943-DF25DABD9DB3}" type="presParOf" srcId="{4981E534-45FB-F840-A45D-9127D033C76D}" destId="{AF84A9F1-F870-4F44-BCD4-571D8464CCCA}" srcOrd="0" destOrd="0" presId="urn:microsoft.com/office/officeart/2005/8/layout/process4"/>
    <dgm:cxn modelId="{78673651-B425-954B-930D-B7157F4073D0}" type="presParOf" srcId="{4981E534-45FB-F840-A45D-9127D033C76D}" destId="{CD01D566-EECC-8141-A0C9-9870334D2A71}" srcOrd="1" destOrd="0" presId="urn:microsoft.com/office/officeart/2005/8/layout/process4"/>
    <dgm:cxn modelId="{4DCA2712-9DC4-1A48-8B67-66E274F65951}" type="presParOf" srcId="{4981E534-45FB-F840-A45D-9127D033C76D}" destId="{BB4805B5-EF6D-5048-84D6-C7AFBD8575DF}" srcOrd="2" destOrd="0" presId="urn:microsoft.com/office/officeart/2005/8/layout/process4"/>
    <dgm:cxn modelId="{2CF86CB9-F862-774B-8FFA-DE4C9F7BECC9}" type="presParOf" srcId="{BB4805B5-EF6D-5048-84D6-C7AFBD8575DF}" destId="{8FF91F52-48A1-7F42-9A5F-FC45079DA7E5}" srcOrd="0" destOrd="0" presId="urn:microsoft.com/office/officeart/2005/8/layout/process4"/>
    <dgm:cxn modelId="{DDF434FB-0508-B04F-A5CB-E6FC0E33BE73}" type="presParOf" srcId="{BB4805B5-EF6D-5048-84D6-C7AFBD8575DF}" destId="{783F7914-4A31-8942-B303-E1DB989675ED}" srcOrd="1" destOrd="0" presId="urn:microsoft.com/office/officeart/2005/8/layout/process4"/>
    <dgm:cxn modelId="{2EB08781-DA03-2842-8D3D-22B6D438A9CA}" type="presParOf" srcId="{027FA6C3-3186-CD4B-A7A3-F468FD38E341}" destId="{CFE868BB-3341-3C49-B05D-7690B748382C}" srcOrd="1" destOrd="0" presId="urn:microsoft.com/office/officeart/2005/8/layout/process4"/>
    <dgm:cxn modelId="{D28CA157-A204-1240-9F2E-75AC3D5990E5}" type="presParOf" srcId="{027FA6C3-3186-CD4B-A7A3-F468FD38E341}" destId="{E67EEF6F-BC3A-0C41-A14B-1618DC36884F}" srcOrd="2" destOrd="0" presId="urn:microsoft.com/office/officeart/2005/8/layout/process4"/>
    <dgm:cxn modelId="{48F30B8A-782E-B54E-80BE-02495DA2030A}" type="presParOf" srcId="{E67EEF6F-BC3A-0C41-A14B-1618DC36884F}" destId="{13E359E1-555C-FF47-AA59-426FCC60CE4A}" srcOrd="0" destOrd="0" presId="urn:microsoft.com/office/officeart/2005/8/layout/process4"/>
    <dgm:cxn modelId="{5CDCFBAE-FF8B-7F48-B995-A323A26CDC2E}" type="presParOf" srcId="{E67EEF6F-BC3A-0C41-A14B-1618DC36884F}" destId="{28E9CCF1-1A61-1649-A060-4F5658E062BE}" srcOrd="1" destOrd="0" presId="urn:microsoft.com/office/officeart/2005/8/layout/process4"/>
    <dgm:cxn modelId="{771B202A-6E49-F645-A40A-3BEEFF6BEEC7}" type="presParOf" srcId="{E67EEF6F-BC3A-0C41-A14B-1618DC36884F}" destId="{614A5D38-B109-524E-B23E-EB7BB5D6A894}" srcOrd="2" destOrd="0" presId="urn:microsoft.com/office/officeart/2005/8/layout/process4"/>
    <dgm:cxn modelId="{C062CA48-0234-534A-A465-0CDDFA3BD5E3}" type="presParOf" srcId="{614A5D38-B109-524E-B23E-EB7BB5D6A894}" destId="{E5D001BC-5D91-704C-9210-8E509E7579C7}" srcOrd="0" destOrd="0" presId="urn:microsoft.com/office/officeart/2005/8/layout/process4"/>
    <dgm:cxn modelId="{C21B66FB-0E10-304F-BE3A-7FA00F2F3233}" type="presParOf" srcId="{614A5D38-B109-524E-B23E-EB7BB5D6A894}" destId="{4F28975D-4572-8740-8924-B82D79C6E8D1}" srcOrd="1" destOrd="0" presId="urn:microsoft.com/office/officeart/2005/8/layout/process4"/>
    <dgm:cxn modelId="{19B7E488-9EC5-C74D-A37A-8DEFC9A826D1}" type="presParOf" srcId="{027FA6C3-3186-CD4B-A7A3-F468FD38E341}" destId="{74D99110-28D6-F642-AF4E-11A08BC45A45}" srcOrd="3" destOrd="0" presId="urn:microsoft.com/office/officeart/2005/8/layout/process4"/>
    <dgm:cxn modelId="{9FD8CDEE-FA02-6C4D-B7D4-CEF22504C52A}" type="presParOf" srcId="{027FA6C3-3186-CD4B-A7A3-F468FD38E341}" destId="{FDD4D08C-1490-8747-B969-AA4F5A23681E}" srcOrd="4" destOrd="0" presId="urn:microsoft.com/office/officeart/2005/8/layout/process4"/>
    <dgm:cxn modelId="{8A1A6A26-CA93-1442-884D-9CD5BFB25193}" type="presParOf" srcId="{FDD4D08C-1490-8747-B969-AA4F5A23681E}" destId="{14A752BE-709E-DA46-BC9A-3269669F93FF}" srcOrd="0" destOrd="0" presId="urn:microsoft.com/office/officeart/2005/8/layout/process4"/>
    <dgm:cxn modelId="{15E55B1C-683E-0646-9EF4-692599134B9E}" type="presParOf" srcId="{FDD4D08C-1490-8747-B969-AA4F5A23681E}" destId="{0D4054B9-340D-534F-BC2B-B42847B8E374}" srcOrd="1" destOrd="0" presId="urn:microsoft.com/office/officeart/2005/8/layout/process4"/>
    <dgm:cxn modelId="{ABBDAF97-5DA7-EB4D-8DD2-E4D676AB7805}" type="presParOf" srcId="{FDD4D08C-1490-8747-B969-AA4F5A23681E}" destId="{C99CA389-21C9-6143-9073-D98341F70C31}" srcOrd="2" destOrd="0" presId="urn:microsoft.com/office/officeart/2005/8/layout/process4"/>
    <dgm:cxn modelId="{B870E994-8984-D642-A2BB-6B27C4513438}" type="presParOf" srcId="{C99CA389-21C9-6143-9073-D98341F70C31}" destId="{7852F66C-00A8-8140-9B2C-E8EA4A7EE6E0}" srcOrd="0" destOrd="0" presId="urn:microsoft.com/office/officeart/2005/8/layout/process4"/>
    <dgm:cxn modelId="{8244A96C-009B-C940-AB4E-3BBBAF9F36AF}" type="presParOf" srcId="{C99CA389-21C9-6143-9073-D98341F70C31}" destId="{01731674-F278-9A40-A4AD-1999B4F193C5}" srcOrd="1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01D566-EECC-8141-A0C9-9870334D2A71}">
      <dsp:nvSpPr>
        <dsp:cNvPr id="0" name=""/>
        <dsp:cNvSpPr/>
      </dsp:nvSpPr>
      <dsp:spPr>
        <a:xfrm>
          <a:off x="0" y="4276736"/>
          <a:ext cx="8703988" cy="140369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Transformation &amp; Visualization</a:t>
          </a:r>
        </a:p>
      </dsp:txBody>
      <dsp:txXfrm>
        <a:off x="0" y="4276736"/>
        <a:ext cx="8703988" cy="757995"/>
      </dsp:txXfrm>
    </dsp:sp>
    <dsp:sp modelId="{8FF91F52-48A1-7F42-9A5F-FC45079DA7E5}">
      <dsp:nvSpPr>
        <dsp:cNvPr id="0" name=""/>
        <dsp:cNvSpPr/>
      </dsp:nvSpPr>
      <dsp:spPr>
        <a:xfrm>
          <a:off x="2710" y="5006658"/>
          <a:ext cx="3265089" cy="64569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Microsoft Power BI</a:t>
          </a:r>
        </a:p>
      </dsp:txBody>
      <dsp:txXfrm>
        <a:off x="2710" y="5006658"/>
        <a:ext cx="3265089" cy="645699"/>
      </dsp:txXfrm>
    </dsp:sp>
    <dsp:sp modelId="{783F7914-4A31-8942-B303-E1DB989675ED}">
      <dsp:nvSpPr>
        <dsp:cNvPr id="0" name=""/>
        <dsp:cNvSpPr/>
      </dsp:nvSpPr>
      <dsp:spPr>
        <a:xfrm>
          <a:off x="3267799" y="5006658"/>
          <a:ext cx="5433478" cy="64569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&gt; Transform Data and Create Measures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&gt; Design Reports and Dashboard</a:t>
          </a:r>
        </a:p>
      </dsp:txBody>
      <dsp:txXfrm>
        <a:off x="3267799" y="5006658"/>
        <a:ext cx="5433478" cy="645699"/>
      </dsp:txXfrm>
    </dsp:sp>
    <dsp:sp modelId="{28E9CCF1-1A61-1649-A060-4F5658E062BE}">
      <dsp:nvSpPr>
        <dsp:cNvPr id="0" name=""/>
        <dsp:cNvSpPr/>
      </dsp:nvSpPr>
      <dsp:spPr>
        <a:xfrm rot="10800000">
          <a:off x="0" y="2138908"/>
          <a:ext cx="8703988" cy="2158883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Data Loading</a:t>
          </a:r>
        </a:p>
      </dsp:txBody>
      <dsp:txXfrm rot="-10800000">
        <a:off x="0" y="2138908"/>
        <a:ext cx="8703988" cy="757768"/>
      </dsp:txXfrm>
    </dsp:sp>
    <dsp:sp modelId="{E5D001BC-5D91-704C-9210-8E509E7579C7}">
      <dsp:nvSpPr>
        <dsp:cNvPr id="0" name=""/>
        <dsp:cNvSpPr/>
      </dsp:nvSpPr>
      <dsp:spPr>
        <a:xfrm>
          <a:off x="2197" y="2896676"/>
          <a:ext cx="3235602" cy="64550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Snowflake</a:t>
          </a:r>
        </a:p>
      </dsp:txBody>
      <dsp:txXfrm>
        <a:off x="2197" y="2896676"/>
        <a:ext cx="3235602" cy="645506"/>
      </dsp:txXfrm>
    </dsp:sp>
    <dsp:sp modelId="{4F28975D-4572-8740-8924-B82D79C6E8D1}">
      <dsp:nvSpPr>
        <dsp:cNvPr id="0" name=""/>
        <dsp:cNvSpPr/>
      </dsp:nvSpPr>
      <dsp:spPr>
        <a:xfrm>
          <a:off x="3237800" y="2896676"/>
          <a:ext cx="5463989" cy="64550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 dirty="0"/>
            <a:t>&gt; Create Table and Upload Data into S3 Bucket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 dirty="0"/>
            <a:t>&gt; Load Data from CSV into Table using Snowpipe</a:t>
          </a:r>
          <a:endParaRPr lang="en-GB" sz="1800" kern="1200" dirty="0"/>
        </a:p>
      </dsp:txBody>
      <dsp:txXfrm>
        <a:off x="3237800" y="2896676"/>
        <a:ext cx="5463989" cy="645506"/>
      </dsp:txXfrm>
    </dsp:sp>
    <dsp:sp modelId="{0D4054B9-340D-534F-BC2B-B42847B8E374}">
      <dsp:nvSpPr>
        <dsp:cNvPr id="0" name=""/>
        <dsp:cNvSpPr/>
      </dsp:nvSpPr>
      <dsp:spPr>
        <a:xfrm rot="10800000">
          <a:off x="0" y="928"/>
          <a:ext cx="8703988" cy="2159035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Data Profiling</a:t>
          </a:r>
        </a:p>
      </dsp:txBody>
      <dsp:txXfrm rot="-10800000">
        <a:off x="0" y="928"/>
        <a:ext cx="8703988" cy="757821"/>
      </dsp:txXfrm>
    </dsp:sp>
    <dsp:sp modelId="{7852F66C-00A8-8140-9B2C-E8EA4A7EE6E0}">
      <dsp:nvSpPr>
        <dsp:cNvPr id="0" name=""/>
        <dsp:cNvSpPr/>
      </dsp:nvSpPr>
      <dsp:spPr>
        <a:xfrm>
          <a:off x="1796" y="758772"/>
          <a:ext cx="3258191" cy="64550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CSV</a:t>
          </a:r>
        </a:p>
      </dsp:txBody>
      <dsp:txXfrm>
        <a:off x="1796" y="758772"/>
        <a:ext cx="3258191" cy="645506"/>
      </dsp:txXfrm>
    </dsp:sp>
    <dsp:sp modelId="{01731674-F278-9A40-A4AD-1999B4F193C5}">
      <dsp:nvSpPr>
        <dsp:cNvPr id="0" name=""/>
        <dsp:cNvSpPr/>
      </dsp:nvSpPr>
      <dsp:spPr>
        <a:xfrm>
          <a:off x="3259988" y="758772"/>
          <a:ext cx="5442202" cy="64550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Courier New" panose="02070309020205020404" pitchFamily="49" charset="0"/>
            <a:buNone/>
          </a:pPr>
          <a:r>
            <a:rPr lang="en-US" sz="1800" kern="1200" dirty="0"/>
            <a:t>&gt; Check for Column Format, Missing values, etc.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Courier New" panose="02070309020205020404" pitchFamily="49" charset="0"/>
            <a:buNone/>
          </a:pPr>
          <a:r>
            <a:rPr lang="en-US" sz="1800" kern="1200" dirty="0"/>
            <a:t>&gt; Identify Key Performance Indicators</a:t>
          </a:r>
        </a:p>
      </dsp:txBody>
      <dsp:txXfrm>
        <a:off x="3259988" y="758772"/>
        <a:ext cx="5442202" cy="6455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svg>
</file>

<file path=ppt/media/image3.png>
</file>

<file path=ppt/media/image4.svg>
</file>

<file path=ppt/media/image5.png>
</file>

<file path=ppt/media/image6.jpeg>
</file>

<file path=ppt/media/image7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185BB-8B07-4DC9-86F3-2A225C7774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261872"/>
            <a:ext cx="7638222" cy="2852928"/>
          </a:xfrm>
        </p:spPr>
        <p:txBody>
          <a:bodyPr anchor="b">
            <a:normAutofit/>
          </a:bodyPr>
          <a:lstStyle>
            <a:lvl1pPr algn="l">
              <a:lnSpc>
                <a:spcPct val="130000"/>
              </a:lnSpc>
              <a:defRPr sz="3600" spc="1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4D496A-6E7A-4923-8ED5-B4164125DE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4681728"/>
            <a:ext cx="7638222" cy="929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buNone/>
              <a:defRPr sz="1600" b="1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E3D20-43DC-4C14-8CFF-18545AED1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FC300-5AFC-418B-85FD-EFA94BD7A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C7E81-ED3C-4DB0-8E74-AD2A87E6B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0C817C9-850F-4FB6-B93B-CF3076C4A5C1}"/>
              </a:ext>
            </a:extLst>
          </p:cNvPr>
          <p:cNvGrpSpPr/>
          <p:nvPr/>
        </p:nvGrpSpPr>
        <p:grpSpPr>
          <a:xfrm flipH="1">
            <a:off x="0" y="0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59433A8-B67D-4675-AFDE-131069A709FC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1CD1C45-6A4D-4237-B39C-2D58F401A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63810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958AD-1CAD-45B3-B83D-DC9D33CD6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153F2E-0397-4423-8A88-D0059DEAF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ADDE1-7025-4FA9-822D-481685085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A73E0-F328-46DC-98BE-CA0981F75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52226-010C-494F-8BE8-BF91F3553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F89E9C4-9D18-4529-BC0C-68EAE507CDF8}"/>
              </a:ext>
            </a:extLst>
          </p:cNvPr>
          <p:cNvGrpSpPr/>
          <p:nvPr/>
        </p:nvGrpSpPr>
        <p:grpSpPr>
          <a:xfrm flipH="1" flipV="1">
            <a:off x="0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7DF5937-0C03-4786-AB62-3CF7CECB92D6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9AD93DB-2DB0-4B2D-884B-6EC453443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09633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C635D0-31D9-44E1-911D-F7D5D54009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53914" y="624313"/>
            <a:ext cx="2537986" cy="55097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7F9230-1FA4-439D-A800-B5F006F07C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00100" y="624313"/>
            <a:ext cx="7816542" cy="55097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AB2A3-7055-43AF-8BAB-0A9B74448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A1821-A311-49CD-BCB4-B4BC88661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37C6A8-813A-486A-AA90-AB28935F2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38C7A17-06CC-442C-A876-A51B2B556508}"/>
              </a:ext>
            </a:extLst>
          </p:cNvPr>
          <p:cNvGrpSpPr/>
          <p:nvPr/>
        </p:nvGrpSpPr>
        <p:grpSpPr>
          <a:xfrm flipH="1" flipV="1">
            <a:off x="0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4C1798A-2980-4F34-8355-7BCB6B295322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D7542C-E4AE-488F-BC75-2E7ED8391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25046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25F8D-0421-4AEC-9C40-A13163EC8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37680-115A-411F-AEF6-4AC2096B4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CC193-1304-4D0F-8331-14D4EC08E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455C1-CD32-4050-BAFF-51CC6B62D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AF608-FF11-4CBE-B717-5D56AE67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891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BD23A02E-6DCF-427A-8CFD-281B2185C7F0}"/>
              </a:ext>
            </a:extLst>
          </p:cNvPr>
          <p:cNvSpPr/>
          <p:nvPr/>
        </p:nvSpPr>
        <p:spPr>
          <a:xfrm>
            <a:off x="3242985" y="511814"/>
            <a:ext cx="5706031" cy="570603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dist="165100" dir="2220000" algn="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6B4C32-F19C-44F3-8EF8-1F506D74D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9192" y="1709738"/>
            <a:ext cx="4893617" cy="2553893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89729-131C-4F78-9DAA-E9EE28EA9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2249" y="4540468"/>
            <a:ext cx="4067503" cy="11540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1" cap="all" spc="6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24E608-AC1F-41FB-974A-BD619C6C2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86158-8B03-45C3-891D-0357B198B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3B054-E8A2-43FD-B0FB-B1CCFA4BC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499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64AA7-6D5A-402E-AD1A-880F2BDB7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D32B6-F9D8-4A43-B52C-336CFAB00A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2976" y="2019299"/>
            <a:ext cx="4995019" cy="41576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50CDD9-5742-4A34-BA72-7CCA72D914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3718" y="2019299"/>
            <a:ext cx="5027954" cy="41576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2783AA-D2AB-4385-A91F-870CB6564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5AAD9C-5CA2-4DA1-84D3-B1838979F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AB3C7-9574-47BC-932D-782BEE998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93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4C468-781B-4BC5-8DEA-B9EF2BF90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460" y="369168"/>
            <a:ext cx="10458729" cy="143981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67223F-48E4-491D-AB5D-5FC8A0C56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0101" y="1843067"/>
            <a:ext cx="5007894" cy="6620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D6B764-4B87-42FF-ABAA-69B07B88F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101" y="2505075"/>
            <a:ext cx="5007894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4357B9-406F-4BF9-B8FB-C53421EEF5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6061" y="1843067"/>
            <a:ext cx="4994128" cy="6620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20462B-1939-4DAA-A7DD-6BDC95054A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6061" y="2505075"/>
            <a:ext cx="4994128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6C938B-C4C2-4FA9-85CA-9CD742CD7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AD8886-0D28-4D49-8D43-151D37E94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2FDDE8-E9F8-4B6C-9A40-829617A7C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832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AE3D8-6C35-428B-B2F2-251FDE10B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983769"/>
            <a:ext cx="10094770" cy="1180574"/>
          </a:xfrm>
          <a:solidFill>
            <a:schemeClr val="accent1">
              <a:lumMod val="20000"/>
              <a:lumOff val="80000"/>
            </a:schemeClr>
          </a:solidFill>
          <a:effectLst>
            <a:outerShdw dist="165100" dir="18900000" algn="bl" rotWithShape="0">
              <a:prstClr val="black"/>
            </a:outerShdw>
          </a:effectLst>
        </p:spPr>
        <p:txBody>
          <a:bodyPr/>
          <a:lstStyle>
            <a:lvl1pPr marL="18288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0B8015-E11A-42CA-AE88-7BD73F87E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309078-34CA-45CD-B479-03906A265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D03258-F989-47B2-A643-A60CD8A77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362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DA2F31-48B6-40CE-A364-3CE73FD85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7EEA00-F166-41EB-9331-CA99BB70F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B051F-F8FC-4FF6-9783-45F9FE7AC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498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08635-A5AF-48F4-8CD2-FB0E01113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5"/>
            <a:ext cx="3932237" cy="1600200"/>
          </a:xfrm>
        </p:spPr>
        <p:txBody>
          <a:bodyPr anchor="t">
            <a:normAutofit/>
          </a:bodyPr>
          <a:lstStyle>
            <a:lvl1pPr>
              <a:defRPr sz="28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5E0E-DCC0-4781-A608-962B1241B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826" y="987425"/>
            <a:ext cx="6045562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21F43E-3D50-4A1C-A289-B3D0DD0E71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31273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70E3A-6639-4EA0-8305-C1899DAB4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6AFD57-4189-42FB-B29E-96366E51B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5E2EC-8483-4FBC-9D29-C19025FA8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311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CE581-A090-4AE9-9965-B06BDB52B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5"/>
            <a:ext cx="3932237" cy="1600200"/>
          </a:xfrm>
        </p:spPr>
        <p:txBody>
          <a:bodyPr anchor="t">
            <a:normAutofit/>
          </a:bodyPr>
          <a:lstStyle>
            <a:lvl1pPr>
              <a:defRPr sz="28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39DEF4-262F-4ACF-9B29-3D4B819E70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53969" y="987425"/>
            <a:ext cx="5694503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ED7CBB-7A6F-441E-9072-2494B952F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31273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59692-77BE-4A7D-AA70-635007A6E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B9A4DA-63AF-4D6A-98DB-E1D0AC741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6B7958-B19B-4C23-A82F-DD4E4B91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422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86DAE1-1F65-43B8-A400-95E6DEEDC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61" y="365125"/>
            <a:ext cx="10357666" cy="14384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5C993-A44B-4C2D-818E-4C9000BB05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A21B6E-ECC6-47D0-9C14-812B746F15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5014" y="634204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E6171E64-FE02-4DE5-B72F-53C3706641C3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9A716-DEA9-48A9-A5BC-0F392D2B49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96200" y="6342042"/>
            <a:ext cx="34701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CB69E-A0E4-4558-9C62-4CD8CDD2A5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6329" y="6342042"/>
            <a:ext cx="5262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B6ECC43-D65E-4A7B-A76B-D278A2184166}"/>
              </a:ext>
            </a:extLst>
          </p:cNvPr>
          <p:cNvGrpSpPr/>
          <p:nvPr/>
        </p:nvGrpSpPr>
        <p:grpSpPr>
          <a:xfrm flipV="1">
            <a:off x="11626076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EE443C5-5AB9-407B-A8C3-011BB14FEF06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538C9FA-DA5E-4785-8F4A-CA481A3A65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8428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40" r:id="rId7"/>
    <p:sldLayoutId id="2147483741" r:id="rId8"/>
    <p:sldLayoutId id="2147483742" r:id="rId9"/>
    <p:sldLayoutId id="2147483743" r:id="rId10"/>
    <p:sldLayoutId id="2147483750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20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30000"/>
        </a:lnSpc>
        <a:spcBef>
          <a:spcPts val="500"/>
        </a:spcBef>
        <a:buSzPct val="100000"/>
        <a:buFont typeface="Avenir Next LT Pro Light" panose="020B03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SzPct val="100000"/>
        <a:buFont typeface="Avenir Next LT Pro Light" panose="020B03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9727012-97DE-47A6-9F25-DBDC9FEE5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63EC83-658F-489C-0BD5-41F89B57E8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9018" y="1456735"/>
            <a:ext cx="9024778" cy="2816685"/>
          </a:xfrm>
        </p:spPr>
        <p:txBody>
          <a:bodyPr anchor="t">
            <a:normAutofit fontScale="90000"/>
          </a:bodyPr>
          <a:lstStyle/>
          <a:p>
            <a:r>
              <a:rPr lang="en-US" dirty="0"/>
              <a:t>Case Study-</a:t>
            </a:r>
            <a:br>
              <a:rPr lang="en-US" dirty="0"/>
            </a:br>
            <a:br>
              <a:rPr lang="en-US" dirty="0"/>
            </a:br>
            <a:r>
              <a:rPr lang="en-US" dirty="0"/>
              <a:t>Ronaldo’s Career</a:t>
            </a:r>
            <a:br>
              <a:rPr lang="en-US" dirty="0"/>
            </a:br>
            <a:r>
              <a:rPr lang="en-US" dirty="0"/>
              <a:t>At </a:t>
            </a:r>
            <a:br>
              <a:rPr lang="en-US" dirty="0"/>
            </a:br>
            <a:r>
              <a:rPr lang="en-US" dirty="0"/>
              <a:t>Manchester United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27361D-F843-0030-21D7-60AD51AAF1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98" y="5250896"/>
            <a:ext cx="5276982" cy="1452372"/>
          </a:xfrm>
        </p:spPr>
        <p:txBody>
          <a:bodyPr>
            <a:normAutofit/>
          </a:bodyPr>
          <a:lstStyle/>
          <a:p>
            <a:r>
              <a:rPr lang="en-US" dirty="0"/>
              <a:t>-YASH PIMPALE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9534942-7BB5-4157-A278-313A62CC1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-2005"/>
            <a:ext cx="206609" cy="2021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Triangle 24">
            <a:extLst>
              <a:ext uri="{FF2B5EF4-FFF2-40B4-BE49-F238E27FC236}">
                <a16:creationId xmlns:a16="http://schemas.microsoft.com/office/drawing/2014/main" id="{897D3F25-05CF-4034-8D3E-EF08C262E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7125" y="2148875"/>
            <a:ext cx="4714875" cy="4714875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F837ECF8-6F23-4A10-BF27-02B2859998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07861" y="2179091"/>
            <a:ext cx="4670022" cy="4698845"/>
          </a:xfrm>
          <a:custGeom>
            <a:avLst/>
            <a:gdLst>
              <a:gd name="connsiteX0" fmla="*/ 5117285 w 5117285"/>
              <a:gd name="connsiteY0" fmla="*/ 0 h 5117284"/>
              <a:gd name="connsiteX1" fmla="*/ 5117285 w 5117285"/>
              <a:gd name="connsiteY1" fmla="*/ 5117284 h 5117284"/>
              <a:gd name="connsiteX2" fmla="*/ 0 w 5117285"/>
              <a:gd name="connsiteY2" fmla="*/ 5117284 h 5117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117285" h="5117284">
                <a:moveTo>
                  <a:pt x="5117285" y="0"/>
                </a:moveTo>
                <a:lnTo>
                  <a:pt x="5117285" y="5117284"/>
                </a:lnTo>
                <a:lnTo>
                  <a:pt x="0" y="5117284"/>
                </a:lnTo>
                <a:close/>
              </a:path>
            </a:pathLst>
          </a:custGeom>
          <a:blipFill dpi="0" rotWithShape="0">
            <a:blip r:embed="rId2">
              <a:alphaModFix amt="9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40000" sy="4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DE25C0-86A9-1492-A042-20EE56C596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9132" y="2690729"/>
            <a:ext cx="3962868" cy="418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309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7312F9-90C8-D4B1-73ED-532E2A48E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E2539-3204-0467-3A69-229A1BFC2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699591"/>
            <a:ext cx="7638168" cy="1470404"/>
          </a:xfrm>
        </p:spPr>
        <p:txBody>
          <a:bodyPr anchor="ctr">
            <a:normAutofit/>
          </a:bodyPr>
          <a:lstStyle/>
          <a:p>
            <a:r>
              <a:rPr lang="en-US" sz="4400" dirty="0"/>
              <a:t>About The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4F119-14A2-65CF-73BB-64C1820AC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2821" y="2953431"/>
            <a:ext cx="9346358" cy="1470405"/>
          </a:xfrm>
        </p:spPr>
        <p:txBody>
          <a:bodyPr>
            <a:normAutofit fontScale="92500" lnSpcReduction="10000"/>
          </a:bodyPr>
          <a:lstStyle/>
          <a:p>
            <a:pPr marL="342900" marR="571500" lvl="0" indent="-342900">
              <a:lnSpc>
                <a:spcPct val="120000"/>
              </a:lnSpc>
              <a:spcBef>
                <a:spcPts val="170"/>
              </a:spcBef>
              <a:buFont typeface="Arial" panose="020B0604020202020204" pitchFamily="34" charset="0"/>
              <a:buChar char="●"/>
              <a:tabLst>
                <a:tab pos="586740" algn="l"/>
                <a:tab pos="587375" algn="l"/>
              </a:tabLst>
            </a:pPr>
            <a:r>
              <a:rPr lang="en-US" spc="-70" dirty="0"/>
              <a:t>It encompasses all the shots taken by Cristiano Ronaldo during his tenure with Manchester United.</a:t>
            </a:r>
            <a:endParaRPr lang="en-US" b="1" spc="-70" dirty="0"/>
          </a:p>
          <a:p>
            <a:pPr marL="342900" marR="571500" lvl="0" indent="-342900">
              <a:lnSpc>
                <a:spcPct val="120000"/>
              </a:lnSpc>
              <a:spcBef>
                <a:spcPts val="170"/>
              </a:spcBef>
              <a:buFont typeface="Arial" panose="020B0604020202020204" pitchFamily="34" charset="0"/>
              <a:buChar char="●"/>
              <a:tabLst>
                <a:tab pos="586740" algn="l"/>
                <a:tab pos="587375" algn="l"/>
              </a:tabLst>
            </a:pPr>
            <a:r>
              <a:rPr lang="en-US" spc="-70" dirty="0"/>
              <a:t>Game Season – 1996 to 2016</a:t>
            </a:r>
          </a:p>
          <a:p>
            <a:pPr marL="342900" marR="571500" lvl="0" indent="-342900">
              <a:lnSpc>
                <a:spcPct val="120000"/>
              </a:lnSpc>
              <a:spcBef>
                <a:spcPts val="170"/>
              </a:spcBef>
              <a:buFont typeface="Arial" panose="020B0604020202020204" pitchFamily="34" charset="0"/>
              <a:buChar char="●"/>
              <a:tabLst>
                <a:tab pos="586740" algn="l"/>
                <a:tab pos="587375" algn="l"/>
              </a:tabLst>
            </a:pPr>
            <a:r>
              <a:rPr lang="en-US" sz="2200" spc="-70" dirty="0">
                <a:effectLst/>
              </a:rPr>
              <a:t>Columns – MatchID, GameSeason, Home/Away, IsGoal, etc.</a:t>
            </a:r>
            <a:endParaRPr lang="en-IE" sz="2200" spc="-70" dirty="0">
              <a:effectLst/>
            </a:endParaRPr>
          </a:p>
        </p:txBody>
      </p:sp>
      <p:sp>
        <p:nvSpPr>
          <p:cNvPr id="12" name="Slide Number Placeholder 17">
            <a:extLst>
              <a:ext uri="{FF2B5EF4-FFF2-40B4-BE49-F238E27FC236}">
                <a16:creationId xmlns:a16="http://schemas.microsoft.com/office/drawing/2014/main" id="{93CE3AB2-84A1-9180-F159-8A350CA89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B0A0659-E443-491A-A36E-EC2EE49C5850}" type="slidenum">
              <a:rPr lang="en-US" smtClean="0">
                <a:solidFill>
                  <a:srgbClr val="000000"/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739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D5B8710B-1F14-D94A-81E4-D896E8F60F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7956737"/>
              </p:ext>
            </p:extLst>
          </p:nvPr>
        </p:nvGraphicFramePr>
        <p:xfrm>
          <a:off x="1419726" y="336883"/>
          <a:ext cx="8703988" cy="5681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1321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BAA3F-71D2-BA7C-80E0-3F3326949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6916" y="1754155"/>
            <a:ext cx="7585541" cy="1674845"/>
          </a:xfrm>
        </p:spPr>
        <p:txBody>
          <a:bodyPr anchor="ctr">
            <a:normAutofit/>
          </a:bodyPr>
          <a:lstStyle/>
          <a:p>
            <a:pPr algn="ctr"/>
            <a:r>
              <a:rPr lang="en-US" sz="4400" dirty="0"/>
              <a:t>Presentation</a:t>
            </a:r>
          </a:p>
        </p:txBody>
      </p:sp>
      <p:sp>
        <p:nvSpPr>
          <p:cNvPr id="12" name="Slide Number Placeholder 17">
            <a:extLst>
              <a:ext uri="{FF2B5EF4-FFF2-40B4-BE49-F238E27FC236}">
                <a16:creationId xmlns:a16="http://schemas.microsoft.com/office/drawing/2014/main" id="{32E95C4D-CC3C-4C9D-B8E6-271568CB8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B0A0659-E443-491A-A36E-EC2EE49C5850}" type="slidenum">
              <a:rPr lang="en-US" smtClean="0">
                <a:solidFill>
                  <a:srgbClr val="000000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0661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erial view of a highway near the ocean">
            <a:extLst>
              <a:ext uri="{FF2B5EF4-FFF2-40B4-BE49-F238E27FC236}">
                <a16:creationId xmlns:a16="http://schemas.microsoft.com/office/drawing/2014/main" id="{03A48434-DB53-3BE4-F868-107F526AA5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12"/>
          <a:stretch/>
        </p:blipFill>
        <p:spPr>
          <a:xfrm>
            <a:off x="20" y="10"/>
            <a:ext cx="8118772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D9F2D65-CD93-69D5-547B-21CB4893C1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2684" y="-782051"/>
            <a:ext cx="5193044" cy="2736516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000000"/>
                </a:solidFill>
              </a:rPr>
              <a:t>Thank you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1E5D5682-6D62-4BA5-84F0-4899D2D3F3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75254" y="4741843"/>
            <a:ext cx="5778917" cy="1275347"/>
          </a:xfr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>
            <a:normAutofit fontScale="92500" lnSpcReduction="10000"/>
          </a:bodyPr>
          <a:lstStyle/>
          <a:p>
            <a:r>
              <a:rPr lang="en-US" sz="1800" b="0" u="sng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https://www.linkedin.com/in/yash-pimpale</a:t>
            </a:r>
          </a:p>
          <a:p>
            <a:endParaRPr lang="en-US" sz="1800" b="0" cap="none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0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yashpimpale6@gmail.com</a:t>
            </a:r>
          </a:p>
        </p:txBody>
      </p:sp>
      <p:pic>
        <p:nvPicPr>
          <p:cNvPr id="16" name="Picture 15" descr="Magnifying glass and question mark">
            <a:extLst>
              <a:ext uri="{FF2B5EF4-FFF2-40B4-BE49-F238E27FC236}">
                <a16:creationId xmlns:a16="http://schemas.microsoft.com/office/drawing/2014/main" id="{671F6D0D-75F9-3ADF-1EAA-644EC09467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609" r="28982"/>
          <a:stretch/>
        </p:blipFill>
        <p:spPr>
          <a:xfrm>
            <a:off x="8118792" y="10"/>
            <a:ext cx="4073208" cy="6857990"/>
          </a:xfrm>
          <a:prstGeom prst="rect">
            <a:avLst/>
          </a:prstGeom>
          <a:noFill/>
        </p:spPr>
      </p:pic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535709A-A67F-4015-913B-A0F75E67B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A80A021-E2A7-4965-9D91-2D103FDB3863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34963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5C5C3-F2F0-0020-DFEE-D9A9477C7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167" y="1755386"/>
            <a:ext cx="10357666" cy="2630002"/>
          </a:xfrm>
        </p:spPr>
        <p:txBody>
          <a:bodyPr anchor="ctr">
            <a:normAutofit/>
          </a:bodyPr>
          <a:lstStyle/>
          <a:p>
            <a:pPr algn="ctr"/>
            <a:r>
              <a:rPr lang="en-IN" sz="4400" dirty="0"/>
              <a:t>Question</a:t>
            </a:r>
            <a:br>
              <a:rPr lang="en-IN" sz="4400" dirty="0"/>
            </a:br>
            <a:r>
              <a:rPr lang="en-IN" sz="4400" dirty="0"/>
              <a:t> &amp; </a:t>
            </a:r>
            <a:br>
              <a:rPr lang="en-IN" sz="4400" dirty="0"/>
            </a:br>
            <a:r>
              <a:rPr lang="en-IN" sz="4400" dirty="0"/>
              <a:t>Answers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647625048"/>
      </p:ext>
    </p:extLst>
  </p:cSld>
  <p:clrMapOvr>
    <a:masterClrMapping/>
  </p:clrMapOvr>
</p:sld>
</file>

<file path=ppt/theme/theme1.xml><?xml version="1.0" encoding="utf-8"?>
<a:theme xmlns:a="http://schemas.openxmlformats.org/drawingml/2006/main" name="VeniceBeachVTI">
  <a:themeElements>
    <a:clrScheme name="Venice Beach">
      <a:dk1>
        <a:sysClr val="windowText" lastClr="000000"/>
      </a:dk1>
      <a:lt1>
        <a:sysClr val="window" lastClr="FFFFFF"/>
      </a:lt1>
      <a:dk2>
        <a:srgbClr val="2B3E3D"/>
      </a:dk2>
      <a:lt2>
        <a:srgbClr val="FEF3EB"/>
      </a:lt2>
      <a:accent1>
        <a:srgbClr val="FE8542"/>
      </a:accent1>
      <a:accent2>
        <a:srgbClr val="EC6D60"/>
      </a:accent2>
      <a:accent3>
        <a:srgbClr val="CDA32B"/>
      </a:accent3>
      <a:accent4>
        <a:srgbClr val="EE66A7"/>
      </a:accent4>
      <a:accent5>
        <a:srgbClr val="EA5F48"/>
      </a:accent5>
      <a:accent6>
        <a:srgbClr val="C8466B"/>
      </a:accent6>
      <a:hlink>
        <a:srgbClr val="E46153"/>
      </a:hlink>
      <a:folHlink>
        <a:srgbClr val="CF63B0"/>
      </a:folHlink>
    </a:clrScheme>
    <a:fontScheme name="Avenir 1">
      <a:majorFont>
        <a:latin typeface="Avenir Next LT Pro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eniceBeachVTI" id="{69839BBA-F383-4FFD-B56A-E36ACE43E09D}" vid="{060D2740-A69C-444A-B833-E03D333ADD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10856</TotalTime>
  <Words>139</Words>
  <Application>Microsoft Office PowerPoint</Application>
  <PresentationFormat>Widescreen</PresentationFormat>
  <Paragraphs>27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Avenir Next LT Pro</vt:lpstr>
      <vt:lpstr>Avenir Next LT Pro Light</vt:lpstr>
      <vt:lpstr>Courier New</vt:lpstr>
      <vt:lpstr>Times New Roman</vt:lpstr>
      <vt:lpstr>VeniceBeachVTI</vt:lpstr>
      <vt:lpstr>Case Study-  Ronaldo’s Career At  Manchester United </vt:lpstr>
      <vt:lpstr>About The Dataset</vt:lpstr>
      <vt:lpstr>PowerPoint Presentation</vt:lpstr>
      <vt:lpstr>Presentation</vt:lpstr>
      <vt:lpstr>Thank you</vt:lpstr>
      <vt:lpstr>Question  &amp;  Answers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Summary of my CV</dc:title>
  <dc:creator>SHUBHAM SHARMA</dc:creator>
  <cp:lastModifiedBy>Yash Pimpale</cp:lastModifiedBy>
  <cp:revision>28</cp:revision>
  <dcterms:created xsi:type="dcterms:W3CDTF">2023-11-06T15:05:15Z</dcterms:created>
  <dcterms:modified xsi:type="dcterms:W3CDTF">2024-02-26T08:57:28Z</dcterms:modified>
</cp:coreProperties>
</file>

<file path=docProps/thumbnail.jpeg>
</file>